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7" r:id="rId2"/>
    <p:sldId id="258" r:id="rId3"/>
    <p:sldId id="259" r:id="rId4"/>
    <p:sldId id="260" r:id="rId5"/>
    <p:sldId id="261" r:id="rId6"/>
    <p:sldId id="262" r:id="rId7"/>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9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F8862EFC-9243-4B69-BA88-87B955AE849A}" type="datetimeFigureOut">
              <a:rPr lang="es-AR" smtClean="0"/>
              <a:t>27/05/2014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B706C8F-6722-4B04-BA30-B49891FEEEF5}" type="slidenum">
              <a:rPr lang="es-AR" smtClean="0"/>
              <a:t>‹Nº›</a:t>
            </a:fld>
            <a:endParaRPr lang="es-A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660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8862EFC-9243-4B69-BA88-87B955AE849A}" type="datetimeFigureOut">
              <a:rPr lang="es-AR" smtClean="0"/>
              <a:t>27/05/2014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B706C8F-6722-4B04-BA30-B49891FEEEF5}" type="slidenum">
              <a:rPr lang="es-AR" smtClean="0"/>
              <a:t>‹Nº›</a:t>
            </a:fld>
            <a:endParaRPr lang="es-AR"/>
          </a:p>
        </p:txBody>
      </p:sp>
    </p:spTree>
    <p:extLst>
      <p:ext uri="{BB962C8B-B14F-4D97-AF65-F5344CB8AC3E}">
        <p14:creationId xmlns:p14="http://schemas.microsoft.com/office/powerpoint/2010/main" val="2895561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8862EFC-9243-4B69-BA88-87B955AE849A}" type="datetimeFigureOut">
              <a:rPr lang="es-AR" smtClean="0"/>
              <a:t>27/05/2014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B706C8F-6722-4B04-BA30-B49891FEEEF5}" type="slidenum">
              <a:rPr lang="es-AR" smtClean="0"/>
              <a:t>‹Nº›</a:t>
            </a:fld>
            <a:endParaRPr lang="es-A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75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8862EFC-9243-4B69-BA88-87B955AE849A}" type="datetimeFigureOut">
              <a:rPr lang="es-AR" smtClean="0"/>
              <a:t>27/05/2014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B706C8F-6722-4B04-BA30-B49891FEEEF5}" type="slidenum">
              <a:rPr lang="es-AR" smtClean="0"/>
              <a:t>‹Nº›</a:t>
            </a:fld>
            <a:endParaRPr lang="es-AR"/>
          </a:p>
        </p:txBody>
      </p:sp>
    </p:spTree>
    <p:extLst>
      <p:ext uri="{BB962C8B-B14F-4D97-AF65-F5344CB8AC3E}">
        <p14:creationId xmlns:p14="http://schemas.microsoft.com/office/powerpoint/2010/main" val="320306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8862EFC-9243-4B69-BA88-87B955AE849A}" type="datetimeFigureOut">
              <a:rPr lang="es-AR" smtClean="0"/>
              <a:t>27/05/2014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B706C8F-6722-4B04-BA30-B49891FEEEF5}" type="slidenum">
              <a:rPr lang="es-AR" smtClean="0"/>
              <a:t>‹Nº›</a:t>
            </a:fld>
            <a:endParaRPr lang="es-A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041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F8862EFC-9243-4B69-BA88-87B955AE849A}" type="datetimeFigureOut">
              <a:rPr lang="es-AR" smtClean="0"/>
              <a:t>27/05/2014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B706C8F-6722-4B04-BA30-B49891FEEEF5}" type="slidenum">
              <a:rPr lang="es-AR" smtClean="0"/>
              <a:t>‹Nº›</a:t>
            </a:fld>
            <a:endParaRPr lang="es-AR"/>
          </a:p>
        </p:txBody>
      </p:sp>
    </p:spTree>
    <p:extLst>
      <p:ext uri="{BB962C8B-B14F-4D97-AF65-F5344CB8AC3E}">
        <p14:creationId xmlns:p14="http://schemas.microsoft.com/office/powerpoint/2010/main" val="3388644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24128" y="2967788"/>
            <a:ext cx="4754880" cy="33415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smtClean="0"/>
              <a:t>Haga clic para modificar el estilo de texto del patrón</a:t>
            </a:r>
          </a:p>
        </p:txBody>
      </p:sp>
      <p:sp>
        <p:nvSpPr>
          <p:cNvPr id="6" name="Content Placeholder 5"/>
          <p:cNvSpPr>
            <a:spLocks noGrp="1"/>
          </p:cNvSpPr>
          <p:nvPr>
            <p:ph sz="quarter" idx="4"/>
          </p:nvPr>
        </p:nvSpPr>
        <p:spPr>
          <a:xfrm>
            <a:off x="5990888" y="2967788"/>
            <a:ext cx="4754880" cy="33415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F8862EFC-9243-4B69-BA88-87B955AE849A}" type="datetimeFigureOut">
              <a:rPr lang="es-AR" smtClean="0"/>
              <a:t>27/05/2014</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AB706C8F-6722-4B04-BA30-B49891FEEEF5}" type="slidenum">
              <a:rPr lang="es-AR" smtClean="0"/>
              <a:t>‹Nº›</a:t>
            </a:fld>
            <a:endParaRPr lang="es-AR"/>
          </a:p>
        </p:txBody>
      </p:sp>
    </p:spTree>
    <p:extLst>
      <p:ext uri="{BB962C8B-B14F-4D97-AF65-F5344CB8AC3E}">
        <p14:creationId xmlns:p14="http://schemas.microsoft.com/office/powerpoint/2010/main" val="3552453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F8862EFC-9243-4B69-BA88-87B955AE849A}" type="datetimeFigureOut">
              <a:rPr lang="es-AR" smtClean="0"/>
              <a:t>27/05/2014</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AB706C8F-6722-4B04-BA30-B49891FEEEF5}" type="slidenum">
              <a:rPr lang="es-AR" smtClean="0"/>
              <a:t>‹Nº›</a:t>
            </a:fld>
            <a:endParaRPr lang="es-AR"/>
          </a:p>
        </p:txBody>
      </p:sp>
    </p:spTree>
    <p:extLst>
      <p:ext uri="{BB962C8B-B14F-4D97-AF65-F5344CB8AC3E}">
        <p14:creationId xmlns:p14="http://schemas.microsoft.com/office/powerpoint/2010/main" val="2520721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62EFC-9243-4B69-BA88-87B955AE849A}" type="datetimeFigureOut">
              <a:rPr lang="es-AR" smtClean="0"/>
              <a:t>27/05/2014</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AB706C8F-6722-4B04-BA30-B49891FEEEF5}" type="slidenum">
              <a:rPr lang="es-AR" smtClean="0"/>
              <a:t>‹Nº›</a:t>
            </a:fld>
            <a:endParaRPr lang="es-AR"/>
          </a:p>
        </p:txBody>
      </p:sp>
    </p:spTree>
    <p:extLst>
      <p:ext uri="{BB962C8B-B14F-4D97-AF65-F5344CB8AC3E}">
        <p14:creationId xmlns:p14="http://schemas.microsoft.com/office/powerpoint/2010/main" val="3458162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F8862EFC-9243-4B69-BA88-87B955AE849A}" type="datetimeFigureOut">
              <a:rPr lang="es-AR" smtClean="0"/>
              <a:t>27/05/2014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B706C8F-6722-4B04-BA30-B49891FEEEF5}" type="slidenum">
              <a:rPr lang="es-AR" smtClean="0"/>
              <a:t>‹Nº›</a:t>
            </a:fld>
            <a:endParaRPr lang="es-AR"/>
          </a:p>
        </p:txBody>
      </p:sp>
    </p:spTree>
    <p:extLst>
      <p:ext uri="{BB962C8B-B14F-4D97-AF65-F5344CB8AC3E}">
        <p14:creationId xmlns:p14="http://schemas.microsoft.com/office/powerpoint/2010/main" val="1050172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F8862EFC-9243-4B69-BA88-87B955AE849A}" type="datetimeFigureOut">
              <a:rPr lang="es-AR" smtClean="0"/>
              <a:t>27/05/2014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B706C8F-6722-4B04-BA30-B49891FEEEF5}" type="slidenum">
              <a:rPr lang="es-AR" smtClean="0"/>
              <a:t>‹Nº›</a:t>
            </a:fld>
            <a:endParaRPr lang="es-A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597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8862EFC-9243-4B69-BA88-87B955AE849A}" type="datetimeFigureOut">
              <a:rPr lang="es-AR" smtClean="0"/>
              <a:t>27/05/2014</a:t>
            </a:fld>
            <a:endParaRPr lang="es-A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s-A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B706C8F-6722-4B04-BA30-B49891FEEEF5}" type="slidenum">
              <a:rPr lang="es-AR" smtClean="0"/>
              <a:t>‹Nº›</a:t>
            </a:fld>
            <a:endParaRPr lang="es-A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98315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CO" dirty="0" smtClean="0"/>
              <a:t>PUENTES LEVADIZOS</a:t>
            </a:r>
            <a:endParaRPr lang="es-ES" dirty="0"/>
          </a:p>
        </p:txBody>
      </p:sp>
      <p:sp>
        <p:nvSpPr>
          <p:cNvPr id="3" name="2 Subtítulo"/>
          <p:cNvSpPr>
            <a:spLocks noGrp="1"/>
          </p:cNvSpPr>
          <p:nvPr>
            <p:ph type="subTitle" idx="1"/>
          </p:nvPr>
        </p:nvSpPr>
        <p:spPr/>
        <p:txBody>
          <a:bodyPr>
            <a:normAutofit/>
          </a:bodyPr>
          <a:lstStyle/>
          <a:p>
            <a:r>
              <a:rPr lang="es-CO" dirty="0" smtClean="0"/>
              <a:t>PRESENTADO POR:</a:t>
            </a:r>
          </a:p>
          <a:p>
            <a:r>
              <a:rPr lang="es-CO" dirty="0" smtClean="0"/>
              <a:t>LAURA GOMEZ </a:t>
            </a:r>
          </a:p>
          <a:p>
            <a:r>
              <a:rPr lang="es-CO" dirty="0" smtClean="0"/>
              <a:t>MICHEL  RIASCOS</a:t>
            </a:r>
          </a:p>
          <a:p>
            <a:r>
              <a:rPr lang="es-CO" dirty="0" smtClean="0"/>
              <a:t>DANNA POLINADARA</a:t>
            </a:r>
            <a:endParaRPr lang="es-ES" dirty="0"/>
          </a:p>
        </p:txBody>
      </p:sp>
    </p:spTree>
    <p:extLst>
      <p:ext uri="{BB962C8B-B14F-4D97-AF65-F5344CB8AC3E}">
        <p14:creationId xmlns:p14="http://schemas.microsoft.com/office/powerpoint/2010/main" val="3834190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PUENTES LEVADIZOS</a:t>
            </a:r>
            <a:endParaRPr lang="es-ES" dirty="0"/>
          </a:p>
        </p:txBody>
      </p:sp>
      <p:sp>
        <p:nvSpPr>
          <p:cNvPr id="3" name="2 Marcador de contenido"/>
          <p:cNvSpPr>
            <a:spLocks noGrp="1"/>
          </p:cNvSpPr>
          <p:nvPr>
            <p:ph idx="1"/>
          </p:nvPr>
        </p:nvSpPr>
        <p:spPr>
          <a:xfrm>
            <a:off x="1919536" y="2348880"/>
            <a:ext cx="8229600" cy="3268960"/>
          </a:xfrm>
        </p:spPr>
        <p:txBody>
          <a:bodyPr/>
          <a:lstStyle/>
          <a:p>
            <a:r>
              <a:rPr lang="es-CO" dirty="0" smtClean="0"/>
              <a:t>Es un tipo de puentes movibles que se puede elevar con el apoyo de una ordenación mecánica para </a:t>
            </a:r>
            <a:r>
              <a:rPr lang="es-CO" dirty="0" err="1" smtClean="0"/>
              <a:t>asi</a:t>
            </a:r>
            <a:r>
              <a:rPr lang="es-CO" dirty="0" smtClean="0"/>
              <a:t> acceder el ingreso a través de un portón o en este caso para ceder el comercio marítimo a </a:t>
            </a:r>
            <a:r>
              <a:rPr lang="es-CO" dirty="0" err="1" smtClean="0"/>
              <a:t>traves</a:t>
            </a:r>
            <a:r>
              <a:rPr lang="es-CO" dirty="0" smtClean="0"/>
              <a:t> de organismo de agua. </a:t>
            </a:r>
            <a:endParaRPr lang="es-ES" dirty="0"/>
          </a:p>
        </p:txBody>
      </p:sp>
    </p:spTree>
    <p:extLst>
      <p:ext uri="{BB962C8B-B14F-4D97-AF65-F5344CB8AC3E}">
        <p14:creationId xmlns:p14="http://schemas.microsoft.com/office/powerpoint/2010/main" val="3408631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639617" y="908721"/>
            <a:ext cx="6965245" cy="1202485"/>
          </a:xfrm>
        </p:spPr>
        <p:txBody>
          <a:bodyPr>
            <a:normAutofit fontScale="90000"/>
          </a:bodyPr>
          <a:lstStyle/>
          <a:p>
            <a:r>
              <a:rPr lang="es-CO" sz="4800" dirty="0"/>
              <a:t>DE DONDE PROVIENE LOS PUENTES LEVADIZOS?</a:t>
            </a:r>
            <a:endParaRPr lang="es-ES" sz="4800" dirty="0"/>
          </a:p>
        </p:txBody>
      </p:sp>
      <p:sp>
        <p:nvSpPr>
          <p:cNvPr id="3" name="2 Marcador de contenido"/>
          <p:cNvSpPr>
            <a:spLocks noGrp="1"/>
          </p:cNvSpPr>
          <p:nvPr>
            <p:ph idx="1"/>
          </p:nvPr>
        </p:nvSpPr>
        <p:spPr>
          <a:xfrm>
            <a:off x="2999657" y="2636912"/>
            <a:ext cx="6196405" cy="3603812"/>
          </a:xfrm>
        </p:spPr>
        <p:txBody>
          <a:bodyPr>
            <a:normAutofit/>
          </a:bodyPr>
          <a:lstStyle/>
          <a:p>
            <a:r>
              <a:rPr lang="es-CO" dirty="0" smtClean="0"/>
              <a:t>Aunque hay pruebas de puentes levadizos utilizados por los antiguos egipcios hace 4.000 años, no fueron comunes sino hasta la Edad Media en Europa. Estos fueron llamados puentes basculantes, utilizaban la </a:t>
            </a:r>
            <a:r>
              <a:rPr lang="es-CO" dirty="0" smtClean="0"/>
              <a:t>configuración </a:t>
            </a:r>
            <a:r>
              <a:rPr lang="es-CO" dirty="0" smtClean="0"/>
              <a:t>de una sola hoja y se </a:t>
            </a:r>
            <a:r>
              <a:rPr lang="es-CO" dirty="0" smtClean="0"/>
              <a:t>extendían </a:t>
            </a:r>
            <a:r>
              <a:rPr lang="es-CO" dirty="0" smtClean="0"/>
              <a:t>por los fosos del castillos de Norman. Leonardo da Vinci planifico y diseño muchos puentes levadizos a finales del siglo XV.</a:t>
            </a:r>
          </a:p>
        </p:txBody>
      </p:sp>
    </p:spTree>
    <p:extLst>
      <p:ext uri="{BB962C8B-B14F-4D97-AF65-F5344CB8AC3E}">
        <p14:creationId xmlns:p14="http://schemas.microsoft.com/office/powerpoint/2010/main" val="8493002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¿Por qué se creo?</a:t>
            </a:r>
            <a:endParaRPr lang="es-ES" dirty="0"/>
          </a:p>
        </p:txBody>
      </p:sp>
      <p:sp>
        <p:nvSpPr>
          <p:cNvPr id="3" name="2 Marcador de contenido"/>
          <p:cNvSpPr>
            <a:spLocks noGrp="1"/>
          </p:cNvSpPr>
          <p:nvPr>
            <p:ph idx="1"/>
          </p:nvPr>
        </p:nvSpPr>
        <p:spPr/>
        <p:txBody>
          <a:bodyPr>
            <a:normAutofit/>
          </a:bodyPr>
          <a:lstStyle/>
          <a:p>
            <a:r>
              <a:rPr lang="es-ES" dirty="0"/>
              <a:t>Uno de los grandes problemas del hombre desde la antigüedad han sido formas de transportarse de un lugar a otro ejemplo los ríos, este problema se convirtió en </a:t>
            </a:r>
            <a:r>
              <a:rPr lang="es-ES" dirty="0" smtClean="0"/>
              <a:t>una necesidad </a:t>
            </a:r>
            <a:r>
              <a:rPr lang="es-ES" dirty="0"/>
              <a:t>de poderlos cruzar para poder progresar y evolucionar de este ambiente</a:t>
            </a:r>
            <a:r>
              <a:rPr lang="es-ES" dirty="0" smtClean="0"/>
              <a:t>.  Otro ejemplo las embarcaciones aquella necesidad se </a:t>
            </a:r>
            <a:r>
              <a:rPr lang="es-ES" dirty="0" smtClean="0"/>
              <a:t>convirtió </a:t>
            </a:r>
            <a:r>
              <a:rPr lang="es-ES" dirty="0" smtClean="0"/>
              <a:t>en un gran problema debido a estas necesidades se crearon los puentes levadizos.</a:t>
            </a:r>
            <a:endParaRPr lang="es-ES" dirty="0"/>
          </a:p>
        </p:txBody>
      </p:sp>
    </p:spTree>
    <p:extLst>
      <p:ext uri="{BB962C8B-B14F-4D97-AF65-F5344CB8AC3E}">
        <p14:creationId xmlns:p14="http://schemas.microsoft.com/office/powerpoint/2010/main" val="2767564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11625" y="548681"/>
            <a:ext cx="6965245" cy="1202485"/>
          </a:xfrm>
        </p:spPr>
        <p:txBody>
          <a:bodyPr>
            <a:normAutofit/>
          </a:bodyPr>
          <a:lstStyle/>
          <a:p>
            <a:r>
              <a:rPr lang="es-CO" dirty="0" smtClean="0"/>
              <a:t>TIPOS DE PUENTES LEVADIZOS</a:t>
            </a:r>
            <a:endParaRPr lang="es-ES" dirty="0"/>
          </a:p>
        </p:txBody>
      </p:sp>
      <p:sp>
        <p:nvSpPr>
          <p:cNvPr id="3" name="2 Marcador de contenido"/>
          <p:cNvSpPr>
            <a:spLocks noGrp="1"/>
          </p:cNvSpPr>
          <p:nvPr>
            <p:ph idx="1"/>
          </p:nvPr>
        </p:nvSpPr>
        <p:spPr>
          <a:xfrm>
            <a:off x="2351584" y="2276872"/>
            <a:ext cx="5400600" cy="3384376"/>
          </a:xfrm>
        </p:spPr>
        <p:txBody>
          <a:bodyPr/>
          <a:lstStyle/>
          <a:p>
            <a:pPr marL="0" indent="0">
              <a:buNone/>
            </a:pPr>
            <a:r>
              <a:rPr lang="es-ES" b="1" dirty="0"/>
              <a:t>Puente levadizo de oscilación</a:t>
            </a:r>
          </a:p>
          <a:p>
            <a:pPr marL="0" indent="0">
              <a:buNone/>
            </a:pPr>
            <a:r>
              <a:rPr lang="es-ES" dirty="0"/>
              <a:t>Un puente levadizo giratorio levanta y gira la mitad del puente sobre el resto del mismo. El muelle giratorio debe ser grande y capaz de levantar cargas pesadas. Hidráulicas se utilizan para </a:t>
            </a:r>
            <a:r>
              <a:rPr lang="es-ES" dirty="0" smtClean="0"/>
              <a:t>levantar </a:t>
            </a:r>
            <a:r>
              <a:rPr lang="es-ES" dirty="0"/>
              <a:t>el puente del canal en que se extiende</a:t>
            </a:r>
            <a:r>
              <a:rPr lang="es-ES" dirty="0"/>
              <a:t>.</a:t>
            </a:r>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168" y="1556792"/>
            <a:ext cx="2915816"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0201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3592" y="1196753"/>
            <a:ext cx="4762872" cy="4525963"/>
          </a:xfrm>
        </p:spPr>
        <p:txBody>
          <a:bodyPr>
            <a:normAutofit/>
          </a:bodyPr>
          <a:lstStyle/>
          <a:p>
            <a:pPr fontAlgn="base"/>
            <a:r>
              <a:rPr lang="es-ES" b="1" dirty="0"/>
              <a:t>Puente levadizo </a:t>
            </a:r>
            <a:r>
              <a:rPr lang="es-ES" b="1" dirty="0" smtClean="0"/>
              <a:t>basculante</a:t>
            </a:r>
          </a:p>
          <a:p>
            <a:pPr marL="0" indent="0" fontAlgn="base">
              <a:buNone/>
            </a:pPr>
            <a:r>
              <a:rPr lang="es-ES" dirty="0"/>
              <a:t>El puente levadizo utiliza contrapeso para levantar el puente. Algunos puentes levadizos basculantes utilizan el peso de la puerta del castillo o rastrillo para levantar el puente. La versión moderna del puente gira verticalmente para que los barcos pasen a través. No hay restricciones de altura con este tipo de </a:t>
            </a:r>
            <a:r>
              <a:rPr lang="es-ES" dirty="0" smtClean="0"/>
              <a:t>puente.</a:t>
            </a:r>
            <a:endParaRPr lang="es-ES"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112" y="908720"/>
            <a:ext cx="3096344" cy="464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71954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1</TotalTime>
  <Words>295</Words>
  <Application>Microsoft Office PowerPoint</Application>
  <PresentationFormat>Panorámica</PresentationFormat>
  <Paragraphs>16</Paragraphs>
  <Slides>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vt:i4>
      </vt:variant>
    </vt:vector>
  </HeadingPairs>
  <TitlesOfParts>
    <vt:vector size="10" baseType="lpstr">
      <vt:lpstr>Tw Cen MT</vt:lpstr>
      <vt:lpstr>Tw Cen MT Condensed</vt:lpstr>
      <vt:lpstr>Wingdings 3</vt:lpstr>
      <vt:lpstr>Integral</vt:lpstr>
      <vt:lpstr>PUENTES LEVADIZOS</vt:lpstr>
      <vt:lpstr>PUENTES LEVADIZOS</vt:lpstr>
      <vt:lpstr>DE DONDE PROVIENE LOS PUENTES LEVADIZOS?</vt:lpstr>
      <vt:lpstr>¿Por qué se creo?</vt:lpstr>
      <vt:lpstr>TIPOS DE PUENTES LEVADIZOS</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PUENTES LEVADIZOS</dc:title>
  <dc:creator>laura gomez</dc:creator>
  <cp:lastModifiedBy>laura gomez</cp:lastModifiedBy>
  <cp:revision>1</cp:revision>
  <dcterms:created xsi:type="dcterms:W3CDTF">2014-05-27T23:00:06Z</dcterms:created>
  <dcterms:modified xsi:type="dcterms:W3CDTF">2014-05-27T23:01:27Z</dcterms:modified>
</cp:coreProperties>
</file>